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42E2D-DC72-440E-ABBC-24CC5CFEC0AA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889D-2D66-4CB2-9213-0EFF57C6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80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42E2D-DC72-440E-ABBC-24CC5CFEC0AA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889D-2D66-4CB2-9213-0EFF57C6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0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42E2D-DC72-440E-ABBC-24CC5CFEC0AA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889D-2D66-4CB2-9213-0EFF57C6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6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42E2D-DC72-440E-ABBC-24CC5CFEC0AA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889D-2D66-4CB2-9213-0EFF57C6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6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42E2D-DC72-440E-ABBC-24CC5CFEC0AA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889D-2D66-4CB2-9213-0EFF57C6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8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42E2D-DC72-440E-ABBC-24CC5CFEC0AA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889D-2D66-4CB2-9213-0EFF57C6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9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42E2D-DC72-440E-ABBC-24CC5CFEC0AA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889D-2D66-4CB2-9213-0EFF57C6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4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42E2D-DC72-440E-ABBC-24CC5CFEC0AA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889D-2D66-4CB2-9213-0EFF57C6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42E2D-DC72-440E-ABBC-24CC5CFEC0AA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889D-2D66-4CB2-9213-0EFF57C6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0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42E2D-DC72-440E-ABBC-24CC5CFEC0AA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889D-2D66-4CB2-9213-0EFF57C6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1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42E2D-DC72-440E-ABBC-24CC5CFEC0AA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A889D-2D66-4CB2-9213-0EFF57C6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1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42E2D-DC72-440E-ABBC-24CC5CFEC0AA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A889D-2D66-4CB2-9213-0EFF57C6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7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ReSoLVe</a:t>
            </a:r>
            <a:r>
              <a:rPr lang="en-US" dirty="0" smtClean="0"/>
              <a:t> Verification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31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History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for good textbooks </a:t>
            </a:r>
          </a:p>
          <a:p>
            <a:r>
              <a:rPr lang="en-US" dirty="0" smtClean="0"/>
              <a:t>Combining of 2 research groups – Ogden and </a:t>
            </a:r>
            <a:r>
              <a:rPr lang="en-US" dirty="0" err="1" smtClean="0"/>
              <a:t>Weide</a:t>
            </a:r>
            <a:r>
              <a:rPr lang="en-US" dirty="0" smtClean="0"/>
              <a:t> RSRG (reusable software research group)</a:t>
            </a:r>
          </a:p>
          <a:p>
            <a:r>
              <a:rPr lang="en-US" dirty="0" smtClean="0"/>
              <a:t>Need for a name:  REFORMS, VERPL, VERSOFT, VPL</a:t>
            </a:r>
          </a:p>
          <a:p>
            <a:r>
              <a:rPr lang="en-US" dirty="0" smtClean="0"/>
              <a:t>Meeting in Robinson Lab – We need to resolve this problem of finding a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12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Separation of concerns</a:t>
            </a:r>
          </a:p>
          <a:p>
            <a:r>
              <a:rPr lang="en-US" dirty="0" smtClean="0"/>
              <a:t>Modularity</a:t>
            </a:r>
          </a:p>
          <a:p>
            <a:r>
              <a:rPr lang="en-US" dirty="0" smtClean="0"/>
              <a:t>Precise specifications</a:t>
            </a:r>
          </a:p>
          <a:p>
            <a:r>
              <a:rPr lang="en-US" dirty="0" smtClean="0"/>
              <a:t>Generics</a:t>
            </a:r>
          </a:p>
          <a:p>
            <a:r>
              <a:rPr lang="en-US" dirty="0" smtClean="0"/>
              <a:t>Automated verification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16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Necessary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</a:t>
            </a:r>
          </a:p>
          <a:p>
            <a:pPr lvl="1"/>
            <a:r>
              <a:rPr lang="en-US" dirty="0" smtClean="0"/>
              <a:t>Math Units</a:t>
            </a:r>
          </a:p>
          <a:p>
            <a:pPr lvl="2"/>
            <a:r>
              <a:rPr lang="en-US" dirty="0" smtClean="0"/>
              <a:t>Math Theories with Proofs</a:t>
            </a:r>
          </a:p>
          <a:p>
            <a:pPr lvl="2"/>
            <a:r>
              <a:rPr lang="en-US" dirty="0" smtClean="0"/>
              <a:t>Precis</a:t>
            </a:r>
          </a:p>
          <a:p>
            <a:pPr lvl="1"/>
            <a:r>
              <a:rPr lang="en-US" dirty="0" smtClean="0"/>
              <a:t>Concepts, Realizations, Facilities</a:t>
            </a:r>
          </a:p>
          <a:p>
            <a:r>
              <a:rPr lang="en-US" dirty="0" smtClean="0"/>
              <a:t>Proof Checker</a:t>
            </a:r>
          </a:p>
          <a:p>
            <a:r>
              <a:rPr lang="en-US" dirty="0" smtClean="0"/>
              <a:t>Compiler</a:t>
            </a:r>
          </a:p>
          <a:p>
            <a:r>
              <a:rPr lang="en-US" dirty="0" smtClean="0"/>
              <a:t>Proof Rules</a:t>
            </a:r>
          </a:p>
          <a:p>
            <a:r>
              <a:rPr lang="en-US" dirty="0" smtClean="0"/>
              <a:t>Prover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04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200" dirty="0">
                <a:latin typeface="Vladimir Script" panose="03050402040407070305" pitchFamily="66" charset="0"/>
              </a:rPr>
              <a:t>C</a:t>
            </a:r>
            <a:r>
              <a:rPr lang="en-US" sz="3200" dirty="0"/>
              <a:t> </a:t>
            </a:r>
            <a:r>
              <a:rPr lang="en-US" sz="3200" dirty="0" smtClean="0"/>
              <a:t> \ </a:t>
            </a:r>
            <a:r>
              <a:rPr lang="en-US" alt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</a:t>
            </a: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Assume </a:t>
            </a: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B; code1; </a:t>
            </a:r>
            <a:r>
              <a:rPr lang="en-US" alt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 </a:t>
            </a: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Q;</a:t>
            </a:r>
            <a:endParaRPr lang="en-US" altLang="en-US" sz="3200" dirty="0"/>
          </a:p>
          <a:p>
            <a:pPr marL="0" lvl="0" indent="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200" dirty="0">
                <a:latin typeface="Vladimir Script" panose="03050402040407070305" pitchFamily="66" charset="0"/>
              </a:rPr>
              <a:t>C</a:t>
            </a:r>
            <a:r>
              <a:rPr lang="en-US" sz="3200" dirty="0" smtClean="0"/>
              <a:t>  \ </a:t>
            </a:r>
            <a:r>
              <a:rPr lang="en-US" alt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</a:t>
            </a: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alt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Assume </a:t>
            </a:r>
            <a:r>
              <a:rPr lang="en-US" altLang="en-US" sz="3200" b="1" dirty="0" smtClean="0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¬</a:t>
            </a:r>
            <a:r>
              <a:rPr lang="en-US" alt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code2; </a:t>
            </a:r>
            <a:r>
              <a:rPr lang="en-US" alt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 </a:t>
            </a:r>
            <a:r>
              <a:rPr lang="en-US" alt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Q;</a:t>
            </a:r>
            <a:endParaRPr lang="en-US" altLang="en-US" sz="3200" dirty="0"/>
          </a:p>
          <a:p>
            <a:pPr marL="0" lvl="0" indent="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--------------------------------------------------------------------</a:t>
            </a:r>
            <a:endParaRPr lang="en-US" altLang="en-US" sz="3200" dirty="0" smtClean="0"/>
          </a:p>
          <a:p>
            <a:pPr marL="0" lvl="0" indent="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200" dirty="0">
                <a:latin typeface="Vladimir Script" panose="03050402040407070305" pitchFamily="66" charset="0"/>
              </a:rPr>
              <a:t>C</a:t>
            </a:r>
            <a:r>
              <a:rPr lang="en-US" sz="3200" dirty="0" smtClean="0"/>
              <a:t>  \ </a:t>
            </a:r>
            <a:r>
              <a:rPr lang="en-US" alt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code; </a:t>
            </a:r>
            <a:r>
              <a:rPr lang="en-US" alt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US" alt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alt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then</a:t>
            </a:r>
            <a:r>
              <a:rPr lang="en-US" alt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code1 </a:t>
            </a:r>
            <a:r>
              <a:rPr lang="en-US" alt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else</a:t>
            </a:r>
            <a:r>
              <a:rPr lang="en-US" alt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code2; </a:t>
            </a:r>
            <a:r>
              <a:rPr lang="en-US" altLang="en-US" sz="32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endif</a:t>
            </a:r>
            <a:r>
              <a:rPr lang="en-US" alt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altLang="en-U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 </a:t>
            </a:r>
            <a:r>
              <a:rPr lang="en-US" alt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Q;</a:t>
            </a:r>
            <a:endParaRPr lang="en-US" altLang="en-US" sz="3200" dirty="0" smtClean="0">
              <a:latin typeface="Arial" panose="020B0604020202020204" pitchFamily="34" charset="0"/>
            </a:endParaRPr>
          </a:p>
          <a:p>
            <a:pPr marL="0" lvl="0" indent="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4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0" y="457200"/>
          <a:ext cx="152400" cy="10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152268" imgH="101512" progId="Equation.3">
                  <p:embed/>
                </p:oleObj>
              </mc:Choice>
              <mc:Fallback>
                <p:oleObj name="Equation" r:id="rId3" imgW="152268" imgH="1015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152400" cy="104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0071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126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Lucida Sans Unicode</vt:lpstr>
      <vt:lpstr>Times New Roman</vt:lpstr>
      <vt:lpstr>Vladimir Script</vt:lpstr>
      <vt:lpstr>Office Theme</vt:lpstr>
      <vt:lpstr>Equation</vt:lpstr>
      <vt:lpstr>ReSoLVe Verification</vt:lpstr>
      <vt:lpstr>Some History </vt:lpstr>
      <vt:lpstr>Principles</vt:lpstr>
      <vt:lpstr>Necessary Parts</vt:lpstr>
      <vt:lpstr>Conditional Rule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ReSoLVe Verification</dc:title>
  <dc:creator>Windows User</dc:creator>
  <cp:lastModifiedBy>Joan</cp:lastModifiedBy>
  <cp:revision>7</cp:revision>
  <dcterms:created xsi:type="dcterms:W3CDTF">2016-05-16T13:23:28Z</dcterms:created>
  <dcterms:modified xsi:type="dcterms:W3CDTF">2016-05-18T15:01:38Z</dcterms:modified>
</cp:coreProperties>
</file>